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11287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07"/>
  </p:normalViewPr>
  <p:slideViewPr>
    <p:cSldViewPr snapToGrid="0" snapToObjects="1">
      <p:cViewPr varScale="1">
        <p:scale>
          <a:sx n="141" d="100"/>
          <a:sy n="141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4110" y="1122363"/>
            <a:ext cx="1058465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4110" y="3602038"/>
            <a:ext cx="1058465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21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9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99526" y="365125"/>
            <a:ext cx="3043089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0260" y="365125"/>
            <a:ext cx="895285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9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25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0" y="1709739"/>
            <a:ext cx="121723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10" y="4589464"/>
            <a:ext cx="121723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7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260" y="1825625"/>
            <a:ext cx="599797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4643" y="1825625"/>
            <a:ext cx="599797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3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98" y="365126"/>
            <a:ext cx="1217235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99" y="1681163"/>
            <a:ext cx="597040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099" y="2505075"/>
            <a:ext cx="59704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44643" y="1681163"/>
            <a:ext cx="599981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44643" y="2505075"/>
            <a:ext cx="599981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0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7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72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99" y="457200"/>
            <a:ext cx="455176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9810" y="987426"/>
            <a:ext cx="714464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2099" y="2057400"/>
            <a:ext cx="45517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1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99" y="457200"/>
            <a:ext cx="455176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99810" y="987426"/>
            <a:ext cx="714464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2099" y="2057400"/>
            <a:ext cx="45517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0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0260" y="365126"/>
            <a:ext cx="121723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260" y="1825625"/>
            <a:ext cx="121723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0260" y="6356351"/>
            <a:ext cx="31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D87DB-56AE-444B-AB5A-28144386050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4890" y="6356351"/>
            <a:ext cx="47630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67218" y="6356351"/>
            <a:ext cx="31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6A789-476B-FE47-8BDB-5BBC5AC1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9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AFFDE-D8A4-1141-BA77-2D361B42BCA7}"/>
              </a:ext>
            </a:extLst>
          </p:cNvPr>
          <p:cNvSpPr txBox="1"/>
          <p:nvPr/>
        </p:nvSpPr>
        <p:spPr>
          <a:xfrm>
            <a:off x="3585874" y="126632"/>
            <a:ext cx="694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Presentation 1 v 2 Feature Weights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31816-A4B9-4F47-82B3-6CD67E45C775}"/>
              </a:ext>
            </a:extLst>
          </p:cNvPr>
          <p:cNvSpPr txBox="1"/>
          <p:nvPr/>
        </p:nvSpPr>
        <p:spPr>
          <a:xfrm>
            <a:off x="3153301" y="743078"/>
            <a:ext cx="119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0996B-2EA4-EF40-9A26-798E43B3AC4B}"/>
              </a:ext>
            </a:extLst>
          </p:cNvPr>
          <p:cNvSpPr txBox="1"/>
          <p:nvPr/>
        </p:nvSpPr>
        <p:spPr>
          <a:xfrm>
            <a:off x="5459747" y="269646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C9781-00F4-6E4E-98EC-4867A623D351}"/>
              </a:ext>
            </a:extLst>
          </p:cNvPr>
          <p:cNvSpPr txBox="1"/>
          <p:nvPr/>
        </p:nvSpPr>
        <p:spPr>
          <a:xfrm>
            <a:off x="5459747" y="74307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67C7A4-749B-9748-8B25-116532F94543}"/>
              </a:ext>
            </a:extLst>
          </p:cNvPr>
          <p:cNvSpPr txBox="1"/>
          <p:nvPr/>
        </p:nvSpPr>
        <p:spPr>
          <a:xfrm>
            <a:off x="7552469" y="4656165"/>
            <a:ext cx="159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Groupwise</a:t>
            </a:r>
            <a:endParaRPr lang="en-US" sz="2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B835BA8-D1A9-FF4B-8BC5-84C8746A2A1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8831596" y="3739365"/>
            <a:ext cx="1747977" cy="2238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860240-FE49-1B4B-9E39-9BB00AE7E1FD}"/>
              </a:ext>
            </a:extLst>
          </p:cNvPr>
          <p:cNvSpPr txBox="1"/>
          <p:nvPr/>
        </p:nvSpPr>
        <p:spPr>
          <a:xfrm>
            <a:off x="9422629" y="4773598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7A8DCC-9A3E-1042-BF3E-82D343300F5E}"/>
              </a:ext>
            </a:extLst>
          </p:cNvPr>
          <p:cNvSpPr txBox="1"/>
          <p:nvPr/>
        </p:nvSpPr>
        <p:spPr>
          <a:xfrm>
            <a:off x="9498423" y="2592154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87FA9-400E-B241-B4C1-32AF11B45B07}"/>
              </a:ext>
            </a:extLst>
          </p:cNvPr>
          <p:cNvSpPr txBox="1"/>
          <p:nvPr/>
        </p:nvSpPr>
        <p:spPr>
          <a:xfrm>
            <a:off x="7681103" y="269646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B8A2CE-47CC-D149-900D-A013FE16DE2D}"/>
              </a:ext>
            </a:extLst>
          </p:cNvPr>
          <p:cNvSpPr txBox="1"/>
          <p:nvPr/>
        </p:nvSpPr>
        <p:spPr>
          <a:xfrm>
            <a:off x="3132009" y="4656165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A3F92-C736-364E-899F-52BFA7787173}"/>
              </a:ext>
            </a:extLst>
          </p:cNvPr>
          <p:cNvSpPr txBox="1"/>
          <p:nvPr/>
        </p:nvSpPr>
        <p:spPr>
          <a:xfrm>
            <a:off x="5459747" y="4656165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EDCA7F-37E8-3F44-A16A-40595770A4C2}"/>
              </a:ext>
            </a:extLst>
          </p:cNvPr>
          <p:cNvSpPr txBox="1"/>
          <p:nvPr/>
        </p:nvSpPr>
        <p:spPr>
          <a:xfrm>
            <a:off x="3036213" y="269646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AF848A-335C-BE41-9E86-0B4782743CCB}"/>
              </a:ext>
            </a:extLst>
          </p:cNvPr>
          <p:cNvSpPr txBox="1"/>
          <p:nvPr/>
        </p:nvSpPr>
        <p:spPr>
          <a:xfrm>
            <a:off x="7681103" y="74307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2C049-EC86-384F-8576-F2746620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136" y="1195515"/>
            <a:ext cx="2902481" cy="1553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9A02E-9D03-CD44-8950-8D77E6A20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8"/>
          <a:stretch/>
        </p:blipFill>
        <p:spPr>
          <a:xfrm>
            <a:off x="4897245" y="1195072"/>
            <a:ext cx="2583275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9157D-9DAE-2140-A7DA-9256BFB8E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48" r="10183"/>
          <a:stretch/>
        </p:blipFill>
        <p:spPr>
          <a:xfrm>
            <a:off x="7218218" y="1195072"/>
            <a:ext cx="2287541" cy="155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BC5209-4CE8-F341-B4F8-9B0ECDE2A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309" y="3143082"/>
            <a:ext cx="2904134" cy="1554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70EDFB-19F4-CB4C-B49B-8572344F89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15"/>
          <a:stretch/>
        </p:blipFill>
        <p:spPr>
          <a:xfrm>
            <a:off x="4890477" y="3143082"/>
            <a:ext cx="2590044" cy="1554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265E33-9246-FF4D-B061-CAA2FA63DA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048" r="10183"/>
          <a:stretch/>
        </p:blipFill>
        <p:spPr>
          <a:xfrm>
            <a:off x="7218216" y="3143082"/>
            <a:ext cx="2287543" cy="1554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A2DC7F-EE95-E043-BF62-96436B692A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4309" y="5077887"/>
            <a:ext cx="2904134" cy="1554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3AE0A0-8C98-AB4A-8A1A-3775CA4D7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15"/>
          <a:stretch/>
        </p:blipFill>
        <p:spPr>
          <a:xfrm>
            <a:off x="4890477" y="5077887"/>
            <a:ext cx="2590043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BFE6B5-E3F4-A74D-B180-557C4D247DD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048" r="10183"/>
          <a:stretch/>
        </p:blipFill>
        <p:spPr>
          <a:xfrm>
            <a:off x="7218216" y="5077887"/>
            <a:ext cx="2287543" cy="15544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97D50E-407C-8240-ACA5-C4C56CA85E90}"/>
              </a:ext>
            </a:extLst>
          </p:cNvPr>
          <p:cNvSpPr txBox="1"/>
          <p:nvPr/>
        </p:nvSpPr>
        <p:spPr>
          <a:xfrm>
            <a:off x="9235686" y="5048515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2638862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C48-066B-8B4D-9F3C-FEFD45ED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0647-2F43-7E47-8B72-82B288D99FE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11186869" y="3725510"/>
            <a:ext cx="1747977" cy="223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78C3F-CF8D-F24D-AF61-405C324564FD}"/>
              </a:ext>
            </a:extLst>
          </p:cNvPr>
          <p:cNvSpPr txBox="1"/>
          <p:nvPr/>
        </p:nvSpPr>
        <p:spPr>
          <a:xfrm>
            <a:off x="11777902" y="4759743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CAB6F-B5FE-B54D-9A88-AC46FD97EAD9}"/>
              </a:ext>
            </a:extLst>
          </p:cNvPr>
          <p:cNvSpPr txBox="1"/>
          <p:nvPr/>
        </p:nvSpPr>
        <p:spPr>
          <a:xfrm>
            <a:off x="11853696" y="2578299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F003A-19E2-F24A-82B8-9081524B655D}"/>
              </a:ext>
            </a:extLst>
          </p:cNvPr>
          <p:cNvSpPr txBox="1"/>
          <p:nvPr/>
        </p:nvSpPr>
        <p:spPr>
          <a:xfrm>
            <a:off x="11590959" y="5034660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05231-DC62-B140-9E4E-2D2BF85F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91" y="1339850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8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C48-066B-8B4D-9F3C-FEFD45ED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0647-2F43-7E47-8B72-82B288D99FE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11186869" y="3725510"/>
            <a:ext cx="1747977" cy="223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78C3F-CF8D-F24D-AF61-405C324564FD}"/>
              </a:ext>
            </a:extLst>
          </p:cNvPr>
          <p:cNvSpPr txBox="1"/>
          <p:nvPr/>
        </p:nvSpPr>
        <p:spPr>
          <a:xfrm>
            <a:off x="11777902" y="4759743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CAB6F-B5FE-B54D-9A88-AC46FD97EAD9}"/>
              </a:ext>
            </a:extLst>
          </p:cNvPr>
          <p:cNvSpPr txBox="1"/>
          <p:nvPr/>
        </p:nvSpPr>
        <p:spPr>
          <a:xfrm>
            <a:off x="11853696" y="2578299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F003A-19E2-F24A-82B8-9081524B655D}"/>
              </a:ext>
            </a:extLst>
          </p:cNvPr>
          <p:cNvSpPr txBox="1"/>
          <p:nvPr/>
        </p:nvSpPr>
        <p:spPr>
          <a:xfrm>
            <a:off x="11590959" y="5034660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00A9CA-A31F-7D4A-B22A-171C1A67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4" y="1460500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5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AFFDE-D8A4-1141-BA77-2D361B42BCA7}"/>
              </a:ext>
            </a:extLst>
          </p:cNvPr>
          <p:cNvSpPr txBox="1"/>
          <p:nvPr/>
        </p:nvSpPr>
        <p:spPr>
          <a:xfrm>
            <a:off x="3196579" y="126632"/>
            <a:ext cx="694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Presentation 1 v 3 Feature Weights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31816-A4B9-4F47-82B3-6CD67E45C775}"/>
              </a:ext>
            </a:extLst>
          </p:cNvPr>
          <p:cNvSpPr txBox="1"/>
          <p:nvPr/>
        </p:nvSpPr>
        <p:spPr>
          <a:xfrm>
            <a:off x="2694217" y="708522"/>
            <a:ext cx="119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0996B-2EA4-EF40-9A26-798E43B3AC4B}"/>
              </a:ext>
            </a:extLst>
          </p:cNvPr>
          <p:cNvSpPr txBox="1"/>
          <p:nvPr/>
        </p:nvSpPr>
        <p:spPr>
          <a:xfrm>
            <a:off x="5160986" y="269646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C9781-00F4-6E4E-98EC-4867A623D351}"/>
              </a:ext>
            </a:extLst>
          </p:cNvPr>
          <p:cNvSpPr txBox="1"/>
          <p:nvPr/>
        </p:nvSpPr>
        <p:spPr>
          <a:xfrm>
            <a:off x="5160986" y="74307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67C7A4-749B-9748-8B25-116532F94543}"/>
              </a:ext>
            </a:extLst>
          </p:cNvPr>
          <p:cNvSpPr txBox="1"/>
          <p:nvPr/>
        </p:nvSpPr>
        <p:spPr>
          <a:xfrm>
            <a:off x="7552469" y="4656165"/>
            <a:ext cx="159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Groupwise</a:t>
            </a:r>
            <a:endParaRPr lang="en-US" sz="2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B835BA8-D1A9-FF4B-8BC5-84C8746A2A1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8840650" y="3648835"/>
            <a:ext cx="1747977" cy="22383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5860240-FE49-1B4B-9E39-9BB00AE7E1FD}"/>
              </a:ext>
            </a:extLst>
          </p:cNvPr>
          <p:cNvSpPr txBox="1"/>
          <p:nvPr/>
        </p:nvSpPr>
        <p:spPr>
          <a:xfrm>
            <a:off x="9540322" y="4683068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7A8DCC-9A3E-1042-BF3E-82D343300F5E}"/>
              </a:ext>
            </a:extLst>
          </p:cNvPr>
          <p:cNvSpPr txBox="1"/>
          <p:nvPr/>
        </p:nvSpPr>
        <p:spPr>
          <a:xfrm>
            <a:off x="9507477" y="2501624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87FA9-400E-B241-B4C1-32AF11B45B07}"/>
              </a:ext>
            </a:extLst>
          </p:cNvPr>
          <p:cNvSpPr txBox="1"/>
          <p:nvPr/>
        </p:nvSpPr>
        <p:spPr>
          <a:xfrm>
            <a:off x="7681103" y="269646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B8A2CE-47CC-D149-900D-A013FE16DE2D}"/>
              </a:ext>
            </a:extLst>
          </p:cNvPr>
          <p:cNvSpPr txBox="1"/>
          <p:nvPr/>
        </p:nvSpPr>
        <p:spPr>
          <a:xfrm>
            <a:off x="2624748" y="4656165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A3F92-C736-364E-899F-52BFA7787173}"/>
              </a:ext>
            </a:extLst>
          </p:cNvPr>
          <p:cNvSpPr txBox="1"/>
          <p:nvPr/>
        </p:nvSpPr>
        <p:spPr>
          <a:xfrm>
            <a:off x="5160986" y="4656165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EDCA7F-37E8-3F44-A16A-40595770A4C2}"/>
              </a:ext>
            </a:extLst>
          </p:cNvPr>
          <p:cNvSpPr txBox="1"/>
          <p:nvPr/>
        </p:nvSpPr>
        <p:spPr>
          <a:xfrm>
            <a:off x="2624748" y="269646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AF848A-335C-BE41-9E86-0B4782743CCB}"/>
              </a:ext>
            </a:extLst>
          </p:cNvPr>
          <p:cNvSpPr txBox="1"/>
          <p:nvPr/>
        </p:nvSpPr>
        <p:spPr>
          <a:xfrm>
            <a:off x="7681103" y="743078"/>
            <a:ext cx="133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MSC03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80C639-C30C-CF42-A236-C35CD8659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01" r="12123"/>
          <a:stretch/>
        </p:blipFill>
        <p:spPr>
          <a:xfrm>
            <a:off x="2018923" y="1090961"/>
            <a:ext cx="2449730" cy="1645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0B201D-8C77-8543-BAC4-6CDDC12C2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26" r="14182"/>
          <a:stretch/>
        </p:blipFill>
        <p:spPr>
          <a:xfrm>
            <a:off x="4522857" y="1090961"/>
            <a:ext cx="2373710" cy="1645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18FA74-4755-0842-BF41-8C8BC3785D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75" r="12570"/>
          <a:stretch/>
        </p:blipFill>
        <p:spPr>
          <a:xfrm>
            <a:off x="6918417" y="1090961"/>
            <a:ext cx="2439060" cy="1645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3215B8-1C1C-254B-A10D-9A61D7A5B7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78" r="15050"/>
          <a:stretch/>
        </p:blipFill>
        <p:spPr>
          <a:xfrm>
            <a:off x="2018923" y="3086750"/>
            <a:ext cx="2369712" cy="16459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1E86B92-169A-124D-9847-77B49459D5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47" r="13351"/>
          <a:stretch/>
        </p:blipFill>
        <p:spPr>
          <a:xfrm>
            <a:off x="4522857" y="3086750"/>
            <a:ext cx="2420652" cy="16459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5C6345-823B-BD40-8E24-CB11B9474F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252" r="13362"/>
          <a:stretch/>
        </p:blipFill>
        <p:spPr>
          <a:xfrm>
            <a:off x="6918417" y="3086750"/>
            <a:ext cx="2410107" cy="16459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248F90D-9473-0049-BD37-88844CF240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086" r="12708"/>
          <a:stretch/>
        </p:blipFill>
        <p:spPr>
          <a:xfrm>
            <a:off x="2018923" y="5063335"/>
            <a:ext cx="2437409" cy="16459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38BB3C-D02D-B749-8DCF-4A374DABEA2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011" r="12843"/>
          <a:stretch/>
        </p:blipFill>
        <p:spPr>
          <a:xfrm>
            <a:off x="4522857" y="5063335"/>
            <a:ext cx="2435382" cy="1645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BEDC076-58FA-8B41-A249-00C33646638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772" r="14504"/>
          <a:stretch/>
        </p:blipFill>
        <p:spPr>
          <a:xfrm>
            <a:off x="6918417" y="5063335"/>
            <a:ext cx="2388084" cy="16459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97D50E-407C-8240-ACA5-C4C56CA85E90}"/>
              </a:ext>
            </a:extLst>
          </p:cNvPr>
          <p:cNvSpPr txBox="1"/>
          <p:nvPr/>
        </p:nvSpPr>
        <p:spPr>
          <a:xfrm>
            <a:off x="9244740" y="4957985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0916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1F0EEE-364D-BF47-803D-3E8C6639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Groupwise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FB642-DF58-0542-9986-15E91E76992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11186869" y="3725510"/>
            <a:ext cx="1747977" cy="223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AC5B2-841F-2445-B8E3-E545AD66273B}"/>
              </a:ext>
            </a:extLst>
          </p:cNvPr>
          <p:cNvSpPr txBox="1"/>
          <p:nvPr/>
        </p:nvSpPr>
        <p:spPr>
          <a:xfrm>
            <a:off x="11777902" y="4759743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2DC64-C179-854C-9E0E-7C0ECC53A53C}"/>
              </a:ext>
            </a:extLst>
          </p:cNvPr>
          <p:cNvSpPr txBox="1"/>
          <p:nvPr/>
        </p:nvSpPr>
        <p:spPr>
          <a:xfrm>
            <a:off x="11853696" y="2578299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564B5-843D-3F44-80D6-3FA1FD841A5D}"/>
              </a:ext>
            </a:extLst>
          </p:cNvPr>
          <p:cNvSpPr txBox="1"/>
          <p:nvPr/>
        </p:nvSpPr>
        <p:spPr>
          <a:xfrm>
            <a:off x="11590959" y="5034660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E6D1C-FD30-D44C-92EF-BBDE24BDB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353705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9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C48-066B-8B4D-9F3C-FEFD45ED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0647-2F43-7E47-8B72-82B288D99FE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11186869" y="3725510"/>
            <a:ext cx="1747977" cy="223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78C3F-CF8D-F24D-AF61-405C324564FD}"/>
              </a:ext>
            </a:extLst>
          </p:cNvPr>
          <p:cNvSpPr txBox="1"/>
          <p:nvPr/>
        </p:nvSpPr>
        <p:spPr>
          <a:xfrm>
            <a:off x="11777902" y="4759743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CAB6F-B5FE-B54D-9A88-AC46FD97EAD9}"/>
              </a:ext>
            </a:extLst>
          </p:cNvPr>
          <p:cNvSpPr txBox="1"/>
          <p:nvPr/>
        </p:nvSpPr>
        <p:spPr>
          <a:xfrm>
            <a:off x="11853696" y="2578299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F003A-19E2-F24A-82B8-9081524B655D}"/>
              </a:ext>
            </a:extLst>
          </p:cNvPr>
          <p:cNvSpPr txBox="1"/>
          <p:nvPr/>
        </p:nvSpPr>
        <p:spPr>
          <a:xfrm>
            <a:off x="11590959" y="5034660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57F91-B4ED-2943-AB60-383C05008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60" y="1460500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4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C48-066B-8B4D-9F3C-FEFD45ED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0647-2F43-7E47-8B72-82B288D99FE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11186869" y="3725510"/>
            <a:ext cx="1747977" cy="223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78C3F-CF8D-F24D-AF61-405C324564FD}"/>
              </a:ext>
            </a:extLst>
          </p:cNvPr>
          <p:cNvSpPr txBox="1"/>
          <p:nvPr/>
        </p:nvSpPr>
        <p:spPr>
          <a:xfrm>
            <a:off x="11777902" y="4759743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CAB6F-B5FE-B54D-9A88-AC46FD97EAD9}"/>
              </a:ext>
            </a:extLst>
          </p:cNvPr>
          <p:cNvSpPr txBox="1"/>
          <p:nvPr/>
        </p:nvSpPr>
        <p:spPr>
          <a:xfrm>
            <a:off x="11853696" y="2578299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F003A-19E2-F24A-82B8-9081524B655D}"/>
              </a:ext>
            </a:extLst>
          </p:cNvPr>
          <p:cNvSpPr txBox="1"/>
          <p:nvPr/>
        </p:nvSpPr>
        <p:spPr>
          <a:xfrm>
            <a:off x="11590959" y="5034660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C40AA-FCD1-C742-B5F0-2FA76F66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19" y="1460500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9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C48-066B-8B4D-9F3C-FEFD45ED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0647-2F43-7E47-8B72-82B288D99FE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11186869" y="3725510"/>
            <a:ext cx="1747977" cy="223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78C3F-CF8D-F24D-AF61-405C324564FD}"/>
              </a:ext>
            </a:extLst>
          </p:cNvPr>
          <p:cNvSpPr txBox="1"/>
          <p:nvPr/>
        </p:nvSpPr>
        <p:spPr>
          <a:xfrm>
            <a:off x="11777902" y="4759743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CAB6F-B5FE-B54D-9A88-AC46FD97EAD9}"/>
              </a:ext>
            </a:extLst>
          </p:cNvPr>
          <p:cNvSpPr txBox="1"/>
          <p:nvPr/>
        </p:nvSpPr>
        <p:spPr>
          <a:xfrm>
            <a:off x="11853696" y="2578299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F003A-19E2-F24A-82B8-9081524B655D}"/>
              </a:ext>
            </a:extLst>
          </p:cNvPr>
          <p:cNvSpPr txBox="1"/>
          <p:nvPr/>
        </p:nvSpPr>
        <p:spPr>
          <a:xfrm>
            <a:off x="11590959" y="5034660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E42ABF-C857-044E-B463-C3C2F8F8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6" y="1460500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C48-066B-8B4D-9F3C-FEFD45ED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0647-2F43-7E47-8B72-82B288D99FE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11186869" y="3725510"/>
            <a:ext cx="1747977" cy="223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78C3F-CF8D-F24D-AF61-405C324564FD}"/>
              </a:ext>
            </a:extLst>
          </p:cNvPr>
          <p:cNvSpPr txBox="1"/>
          <p:nvPr/>
        </p:nvSpPr>
        <p:spPr>
          <a:xfrm>
            <a:off x="11777902" y="4759743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CAB6F-B5FE-B54D-9A88-AC46FD97EAD9}"/>
              </a:ext>
            </a:extLst>
          </p:cNvPr>
          <p:cNvSpPr txBox="1"/>
          <p:nvPr/>
        </p:nvSpPr>
        <p:spPr>
          <a:xfrm>
            <a:off x="11853696" y="2578299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F003A-19E2-F24A-82B8-9081524B655D}"/>
              </a:ext>
            </a:extLst>
          </p:cNvPr>
          <p:cNvSpPr txBox="1"/>
          <p:nvPr/>
        </p:nvSpPr>
        <p:spPr>
          <a:xfrm>
            <a:off x="11590959" y="5034660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3452D-B774-F448-B0A8-2DF06401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2" y="1353705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3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C48-066B-8B4D-9F3C-FEFD45ED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0647-2F43-7E47-8B72-82B288D99FE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11186869" y="3725510"/>
            <a:ext cx="1747977" cy="223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78C3F-CF8D-F24D-AF61-405C324564FD}"/>
              </a:ext>
            </a:extLst>
          </p:cNvPr>
          <p:cNvSpPr txBox="1"/>
          <p:nvPr/>
        </p:nvSpPr>
        <p:spPr>
          <a:xfrm>
            <a:off x="11777902" y="4759743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CAB6F-B5FE-B54D-9A88-AC46FD97EAD9}"/>
              </a:ext>
            </a:extLst>
          </p:cNvPr>
          <p:cNvSpPr txBox="1"/>
          <p:nvPr/>
        </p:nvSpPr>
        <p:spPr>
          <a:xfrm>
            <a:off x="11853696" y="2578299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F003A-19E2-F24A-82B8-9081524B655D}"/>
              </a:ext>
            </a:extLst>
          </p:cNvPr>
          <p:cNvSpPr txBox="1"/>
          <p:nvPr/>
        </p:nvSpPr>
        <p:spPr>
          <a:xfrm>
            <a:off x="11590959" y="5034660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772A0-80DE-7D41-ACAC-750F028B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" y="1353704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C48-066B-8B4D-9F3C-FEFD45ED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0647-2F43-7E47-8B72-82B288D99FE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37060" r="2565" b="13793"/>
          <a:stretch/>
        </p:blipFill>
        <p:spPr>
          <a:xfrm rot="16200000">
            <a:off x="11186869" y="3725510"/>
            <a:ext cx="1747977" cy="223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78C3F-CF8D-F24D-AF61-405C324564FD}"/>
              </a:ext>
            </a:extLst>
          </p:cNvPr>
          <p:cNvSpPr txBox="1"/>
          <p:nvPr/>
        </p:nvSpPr>
        <p:spPr>
          <a:xfrm>
            <a:off x="11777902" y="4759743"/>
            <a:ext cx="6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CAB6F-B5FE-B54D-9A88-AC46FD97EAD9}"/>
              </a:ext>
            </a:extLst>
          </p:cNvPr>
          <p:cNvSpPr txBox="1"/>
          <p:nvPr/>
        </p:nvSpPr>
        <p:spPr>
          <a:xfrm>
            <a:off x="11853696" y="2578299"/>
            <a:ext cx="6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F003A-19E2-F24A-82B8-9081524B655D}"/>
              </a:ext>
            </a:extLst>
          </p:cNvPr>
          <p:cNvSpPr txBox="1"/>
          <p:nvPr/>
        </p:nvSpPr>
        <p:spPr>
          <a:xfrm>
            <a:off x="11590959" y="5034660"/>
            <a:ext cx="123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EA0873-1421-EE4D-BCA8-BF4881FB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4" y="1460500"/>
            <a:ext cx="100838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8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</TotalTime>
  <Words>104</Words>
  <Application>Microsoft Macintosh PowerPoint</Application>
  <PresentationFormat>Custom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Groupwise</vt:lpstr>
      <vt:lpstr>MSC01</vt:lpstr>
      <vt:lpstr>MSC02</vt:lpstr>
      <vt:lpstr>MSC03</vt:lpstr>
      <vt:lpstr>MSC04</vt:lpstr>
      <vt:lpstr>MSC05</vt:lpstr>
      <vt:lpstr>MSC06</vt:lpstr>
      <vt:lpstr>MSC07</vt:lpstr>
      <vt:lpstr>MSC10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alexisp</dc:creator>
  <cp:lastModifiedBy>Microsoft Office User</cp:lastModifiedBy>
  <cp:revision>11</cp:revision>
  <dcterms:created xsi:type="dcterms:W3CDTF">2022-03-04T21:11:45Z</dcterms:created>
  <dcterms:modified xsi:type="dcterms:W3CDTF">2022-04-06T19:50:24Z</dcterms:modified>
</cp:coreProperties>
</file>